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9556" y="96983"/>
            <a:ext cx="6858000" cy="11429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Аннинский детский сад №7 общеразвивающего вида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Q5Bkbn55_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220712" cy="4912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5981832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Тютина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Т.В., воспитатель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КК.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1455" y="641236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Анна 2017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04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благотворительной акции милосердия «Белый цветок» в нашей группе было проведена беседа на тему: «».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N2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905000"/>
            <a:ext cx="3962400" cy="2971800"/>
          </a:xfrm>
          <a:prstGeom prst="rect">
            <a:avLst/>
          </a:prstGeom>
        </p:spPr>
      </p:pic>
      <p:pic>
        <p:nvPicPr>
          <p:cNvPr id="8" name="Рисунок 7" descr="DSCN2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905000"/>
            <a:ext cx="3962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2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4064000" cy="3048000"/>
          </a:xfrm>
          <a:prstGeom prst="rect">
            <a:avLst/>
          </a:prstGeom>
        </p:spPr>
      </p:pic>
      <p:pic>
        <p:nvPicPr>
          <p:cNvPr id="7" name="Рисунок 6" descr="DSCN2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28800"/>
            <a:ext cx="4343400" cy="3257550"/>
          </a:xfrm>
          <a:prstGeom prst="rect">
            <a:avLst/>
          </a:prstGeom>
        </p:spPr>
      </p:pic>
      <p:pic>
        <p:nvPicPr>
          <p:cNvPr id="8" name="Рисунок 7" descr="DSCN26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57600"/>
            <a:ext cx="3962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33400"/>
            <a:ext cx="608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средств от продажи цветов на благотворительность.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2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00150"/>
            <a:ext cx="3505200" cy="2628900"/>
          </a:xfrm>
          <a:prstGeom prst="rect">
            <a:avLst/>
          </a:prstGeom>
        </p:spPr>
      </p:pic>
      <p:pic>
        <p:nvPicPr>
          <p:cNvPr id="7" name="Рисунок 6" descr="DSCN26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3429000" cy="2571750"/>
          </a:xfrm>
          <a:prstGeom prst="rect">
            <a:avLst/>
          </a:prstGeom>
        </p:spPr>
      </p:pic>
      <p:pic>
        <p:nvPicPr>
          <p:cNvPr id="8" name="Рисунок 7" descr="DSCN26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019550"/>
            <a:ext cx="3505200" cy="2628900"/>
          </a:xfrm>
          <a:prstGeom prst="rect">
            <a:avLst/>
          </a:prstGeom>
        </p:spPr>
      </p:pic>
      <p:pic>
        <p:nvPicPr>
          <p:cNvPr id="10" name="Рисунок 9" descr="DSCN16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962400"/>
            <a:ext cx="350520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50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казенное дошкольное образовательное учреждение Аннинский детский сад №7 общеразвивающего вида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Эмблема нашей группы</dc:title>
  <dc:creator>ыы</dc:creator>
  <cp:lastModifiedBy>Windows User</cp:lastModifiedBy>
  <cp:revision>9</cp:revision>
  <dcterms:created xsi:type="dcterms:W3CDTF">2017-09-13T10:23:26Z</dcterms:created>
  <dcterms:modified xsi:type="dcterms:W3CDTF">2018-10-15T12:15:19Z</dcterms:modified>
</cp:coreProperties>
</file>